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15-06-2020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15-06-2020)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8,033,740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122,035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436,884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3,508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19,237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182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46.0# in confirmed cases, 54.0#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47.0#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15-06-2020)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5.4%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1.6%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(2,114,026)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cases (20,647)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(627)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